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3" r:id="rId1"/>
  </p:sldMasterIdLst>
  <p:notesMasterIdLst>
    <p:notesMasterId r:id="rId11"/>
  </p:notesMasterIdLst>
  <p:sldIdLst>
    <p:sldId id="256" r:id="rId2"/>
    <p:sldId id="258" r:id="rId3"/>
    <p:sldId id="266" r:id="rId4"/>
    <p:sldId id="259" r:id="rId5"/>
    <p:sldId id="263" r:id="rId6"/>
    <p:sldId id="264" r:id="rId7"/>
    <p:sldId id="265" r:id="rId8"/>
    <p:sldId id="261" r:id="rId9"/>
    <p:sldId id="26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33" autoAdjust="0"/>
    <p:restoredTop sz="78143" autoAdjust="0"/>
  </p:normalViewPr>
  <p:slideViewPr>
    <p:cSldViewPr snapToGrid="0">
      <p:cViewPr varScale="1">
        <p:scale>
          <a:sx n="11" d="100"/>
          <a:sy n="11" d="100"/>
        </p:scale>
        <p:origin x="66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6BC375-27D8-41CA-AABD-BE68655D6444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EFFEDB-6325-4F81-B1C8-FA9785B7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628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Personal inspiration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Strong interest in prosthetics b/c of its ability to improve someone’s quality of life who has a missing limb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Exposure to mechanical design of a prosthetic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Unlimited Phoenix Hand Design: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Low-cost prosthetic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Strong grip strength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Avg. cost of materials less than $50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Wrist Powered Device intended for: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People without all their fingers, but still have a functional wrist that can bend at least 30 degrees in either direction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Need enough palm to push down against the device to make it work properly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My project: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Dimensions were tailored to my left wrist and about 1/3 of my palm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FFEDB-6325-4F81-B1C8-FA9785B7A71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9753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Weight: 1.12 </a:t>
            </a:r>
            <a:r>
              <a:rPr lang="en-US" dirty="0" err="1"/>
              <a:t>lbs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FFEDB-6325-4F81-B1C8-FA9785B7A71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006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Difficulties 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FFEDB-6325-4F81-B1C8-FA9785B7A71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3056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Difficulties 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FFEDB-6325-4F81-B1C8-FA9785B7A71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3162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Difficulties 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FFEDB-6325-4F81-B1C8-FA9785B7A71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828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Difficulties 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FFEDB-6325-4F81-B1C8-FA9785B7A7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9610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Discussion of the final assembly and how it all comes together (or moves if it’s a dynamic system)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FFEDB-6325-4F81-B1C8-FA9785B7A71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145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A3CDA-13A8-4673-BB8F-ED2C5319A5A7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791A-5E7E-4549-97BD-6919C281F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479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A3CDA-13A8-4673-BB8F-ED2C5319A5A7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791A-5E7E-4549-97BD-6919C281F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104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A3CDA-13A8-4673-BB8F-ED2C5319A5A7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791A-5E7E-4549-97BD-6919C281F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3633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A3CDA-13A8-4673-BB8F-ED2C5319A5A7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791A-5E7E-4549-97BD-6919C281FB0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493520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A3CDA-13A8-4673-BB8F-ED2C5319A5A7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791A-5E7E-4549-97BD-6919C281F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8440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A3CDA-13A8-4673-BB8F-ED2C5319A5A7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791A-5E7E-4549-97BD-6919C281F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8227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A3CDA-13A8-4673-BB8F-ED2C5319A5A7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791A-5E7E-4549-97BD-6919C281F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9396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A3CDA-13A8-4673-BB8F-ED2C5319A5A7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791A-5E7E-4549-97BD-6919C281F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7354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A3CDA-13A8-4673-BB8F-ED2C5319A5A7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791A-5E7E-4549-97BD-6919C281F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366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A3CDA-13A8-4673-BB8F-ED2C5319A5A7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791A-5E7E-4549-97BD-6919C281F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103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A3CDA-13A8-4673-BB8F-ED2C5319A5A7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791A-5E7E-4549-97BD-6919C281F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611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A3CDA-13A8-4673-BB8F-ED2C5319A5A7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791A-5E7E-4549-97BD-6919C281F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565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A3CDA-13A8-4673-BB8F-ED2C5319A5A7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791A-5E7E-4549-97BD-6919C281F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090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A3CDA-13A8-4673-BB8F-ED2C5319A5A7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791A-5E7E-4549-97BD-6919C281F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619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A3CDA-13A8-4673-BB8F-ED2C5319A5A7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791A-5E7E-4549-97BD-6919C281F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325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A3CDA-13A8-4673-BB8F-ED2C5319A5A7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791A-5E7E-4549-97BD-6919C281F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151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A3CDA-13A8-4673-BB8F-ED2C5319A5A7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791A-5E7E-4549-97BD-6919C281F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788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88A3CDA-13A8-4673-BB8F-ED2C5319A5A7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4791A-5E7E-4549-97BD-6919C281F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5398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4" r:id="rId1"/>
    <p:sldLayoutId id="2147483925" r:id="rId2"/>
    <p:sldLayoutId id="2147483926" r:id="rId3"/>
    <p:sldLayoutId id="2147483927" r:id="rId4"/>
    <p:sldLayoutId id="2147483928" r:id="rId5"/>
    <p:sldLayoutId id="2147483929" r:id="rId6"/>
    <p:sldLayoutId id="2147483930" r:id="rId7"/>
    <p:sldLayoutId id="2147483931" r:id="rId8"/>
    <p:sldLayoutId id="2147483932" r:id="rId9"/>
    <p:sldLayoutId id="2147483933" r:id="rId10"/>
    <p:sldLayoutId id="2147483934" r:id="rId11"/>
    <p:sldLayoutId id="2147483935" r:id="rId12"/>
    <p:sldLayoutId id="2147483936" r:id="rId13"/>
    <p:sldLayoutId id="2147483937" r:id="rId14"/>
    <p:sldLayoutId id="2147483938" r:id="rId15"/>
    <p:sldLayoutId id="2147483939" r:id="rId16"/>
    <p:sldLayoutId id="214748394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13.png"/><Relationship Id="rId4" Type="http://schemas.openxmlformats.org/officeDocument/2006/relationships/image" Target="../media/image2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16.png"/><Relationship Id="rId4" Type="http://schemas.openxmlformats.org/officeDocument/2006/relationships/image" Target="../media/image2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20.png"/><Relationship Id="rId5" Type="http://schemas.openxmlformats.org/officeDocument/2006/relationships/image" Target="../media/image3.png"/><Relationship Id="rId10" Type="http://schemas.openxmlformats.org/officeDocument/2006/relationships/image" Target="../media/image19.png"/><Relationship Id="rId4" Type="http://schemas.openxmlformats.org/officeDocument/2006/relationships/image" Target="../media/image2.pn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24.png"/><Relationship Id="rId5" Type="http://schemas.openxmlformats.org/officeDocument/2006/relationships/image" Target="../media/image3.png"/><Relationship Id="rId10" Type="http://schemas.openxmlformats.org/officeDocument/2006/relationships/image" Target="../media/image23.png"/><Relationship Id="rId4" Type="http://schemas.openxmlformats.org/officeDocument/2006/relationships/image" Target="../media/image2.png"/><Relationship Id="rId9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606D1-2581-41F0-BBDB-2D2AB202CF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Final Project: Wrist Powered Prosthetic Device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4CD2F5-EBF6-44F8-B7CB-44989A49E2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Gabriel Benitez</a:t>
            </a:r>
          </a:p>
        </p:txBody>
      </p:sp>
    </p:spTree>
    <p:extLst>
      <p:ext uri="{BB962C8B-B14F-4D97-AF65-F5344CB8AC3E}">
        <p14:creationId xmlns:p14="http://schemas.microsoft.com/office/powerpoint/2010/main" val="1045321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Picture 79">
            <a:extLst>
              <a:ext uri="{FF2B5EF4-FFF2-40B4-BE49-F238E27FC236}">
                <a16:creationId xmlns:a16="http://schemas.microsoft.com/office/drawing/2014/main" id="{0F7302AF-86B9-441B-8D24-AC382E2A43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99A2A6C2-D371-4C6B-B50F-CC71C6D01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84" name="Oval 83">
            <a:extLst>
              <a:ext uri="{FF2B5EF4-FFF2-40B4-BE49-F238E27FC236}">
                <a16:creationId xmlns:a16="http://schemas.microsoft.com/office/drawing/2014/main" id="{5F07A6A6-E44B-411E-AA18-65E481136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id="{8CC3468F-5EED-42B0-8507-F30360E1D5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591711EE-029D-453C-9AE9-E87829F1D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90" name="Rectangle 89">
            <a:extLst>
              <a:ext uri="{FF2B5EF4-FFF2-40B4-BE49-F238E27FC236}">
                <a16:creationId xmlns:a16="http://schemas.microsoft.com/office/drawing/2014/main" id="{5D5A8E14-301B-40C0-A174-D2232EF95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1A7BAD-8CF0-4405-9564-89432C6E6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0518" y="1447800"/>
            <a:ext cx="4143781" cy="30969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Project 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D67EF-7DDE-4A81-B44E-FF79ED493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0518" y="4740729"/>
            <a:ext cx="4143781" cy="146957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cap="all">
                <a:solidFill>
                  <a:schemeClr val="bg2">
                    <a:lumMod val="40000"/>
                    <a:lumOff val="60000"/>
                  </a:schemeClr>
                </a:solidFill>
              </a:rPr>
              <a:t>E-NABLE’s Unlimited Phoenix Hand Design</a:t>
            </a:r>
          </a:p>
        </p:txBody>
      </p:sp>
      <p:sp>
        <p:nvSpPr>
          <p:cNvPr id="92" name="Freeform: Shape 91">
            <a:extLst>
              <a:ext uri="{FF2B5EF4-FFF2-40B4-BE49-F238E27FC236}">
                <a16:creationId xmlns:a16="http://schemas.microsoft.com/office/drawing/2014/main" id="{22AC4D5D-0A9D-43D6-A836-13B38BA13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68960" y="-68960"/>
            <a:ext cx="6858001" cy="6995918"/>
          </a:xfrm>
          <a:custGeom>
            <a:avLst/>
            <a:gdLst>
              <a:gd name="connsiteX0" fmla="*/ 6858001 w 6858001"/>
              <a:gd name="connsiteY0" fmla="*/ 1344715 h 6995918"/>
              <a:gd name="connsiteX1" fmla="*/ 6858001 w 6858001"/>
              <a:gd name="connsiteY1" fmla="*/ 1177 h 6995918"/>
              <a:gd name="connsiteX2" fmla="*/ 6702324 w 6858001"/>
              <a:gd name="connsiteY2" fmla="*/ 26222 h 6995918"/>
              <a:gd name="connsiteX3" fmla="*/ 6547333 w 6858001"/>
              <a:gd name="connsiteY3" fmla="*/ 50091 h 6995918"/>
              <a:gd name="connsiteX4" fmla="*/ 6391657 w 6858001"/>
              <a:gd name="connsiteY4" fmla="*/ 73455 h 6995918"/>
              <a:gd name="connsiteX5" fmla="*/ 6235294 w 6858001"/>
              <a:gd name="connsiteY5" fmla="*/ 93458 h 6995918"/>
              <a:gd name="connsiteX6" fmla="*/ 6079618 w 6858001"/>
              <a:gd name="connsiteY6" fmla="*/ 113629 h 6995918"/>
              <a:gd name="connsiteX7" fmla="*/ 5923255 w 6858001"/>
              <a:gd name="connsiteY7" fmla="*/ 132455 h 6995918"/>
              <a:gd name="connsiteX8" fmla="*/ 5768950 w 6858001"/>
              <a:gd name="connsiteY8" fmla="*/ 148591 h 6995918"/>
              <a:gd name="connsiteX9" fmla="*/ 5612588 w 6858001"/>
              <a:gd name="connsiteY9" fmla="*/ 163887 h 6995918"/>
              <a:gd name="connsiteX10" fmla="*/ 5456911 w 6858001"/>
              <a:gd name="connsiteY10" fmla="*/ 177839 h 6995918"/>
              <a:gd name="connsiteX11" fmla="*/ 5303978 w 6858001"/>
              <a:gd name="connsiteY11" fmla="*/ 189941 h 6995918"/>
              <a:gd name="connsiteX12" fmla="*/ 5148987 w 6858001"/>
              <a:gd name="connsiteY12" fmla="*/ 202044 h 6995918"/>
              <a:gd name="connsiteX13" fmla="*/ 4996054 w 6858001"/>
              <a:gd name="connsiteY13" fmla="*/ 212129 h 6995918"/>
              <a:gd name="connsiteX14" fmla="*/ 4843120 w 6858001"/>
              <a:gd name="connsiteY14" fmla="*/ 220029 h 6995918"/>
              <a:gd name="connsiteX15" fmla="*/ 4690873 w 6858001"/>
              <a:gd name="connsiteY15" fmla="*/ 228266 h 6995918"/>
              <a:gd name="connsiteX16" fmla="*/ 4539997 w 6858001"/>
              <a:gd name="connsiteY16" fmla="*/ 235157 h 6995918"/>
              <a:gd name="connsiteX17" fmla="*/ 4390492 w 6858001"/>
              <a:gd name="connsiteY17" fmla="*/ 240032 h 6995918"/>
              <a:gd name="connsiteX18" fmla="*/ 4240988 w 6858001"/>
              <a:gd name="connsiteY18" fmla="*/ 244234 h 6995918"/>
              <a:gd name="connsiteX19" fmla="*/ 4092855 w 6858001"/>
              <a:gd name="connsiteY19" fmla="*/ 248268 h 6995918"/>
              <a:gd name="connsiteX20" fmla="*/ 3946780 w 6858001"/>
              <a:gd name="connsiteY20" fmla="*/ 250117 h 6995918"/>
              <a:gd name="connsiteX21" fmla="*/ 3800704 w 6858001"/>
              <a:gd name="connsiteY21" fmla="*/ 252134 h 6995918"/>
              <a:gd name="connsiteX22" fmla="*/ 3656686 w 6858001"/>
              <a:gd name="connsiteY22" fmla="*/ 253143 h 6995918"/>
              <a:gd name="connsiteX23" fmla="*/ 3514040 w 6858001"/>
              <a:gd name="connsiteY23" fmla="*/ 252134 h 6995918"/>
              <a:gd name="connsiteX24" fmla="*/ 3372765 w 6858001"/>
              <a:gd name="connsiteY24" fmla="*/ 252134 h 6995918"/>
              <a:gd name="connsiteX25" fmla="*/ 3232862 w 6858001"/>
              <a:gd name="connsiteY25" fmla="*/ 250117 h 6995918"/>
              <a:gd name="connsiteX26" fmla="*/ 3095702 w 6858001"/>
              <a:gd name="connsiteY26" fmla="*/ 247092 h 6995918"/>
              <a:gd name="connsiteX27" fmla="*/ 2959914 w 6858001"/>
              <a:gd name="connsiteY27" fmla="*/ 244234 h 6995918"/>
              <a:gd name="connsiteX28" fmla="*/ 2826868 w 6858001"/>
              <a:gd name="connsiteY28" fmla="*/ 241040 h 6995918"/>
              <a:gd name="connsiteX29" fmla="*/ 2694509 w 6858001"/>
              <a:gd name="connsiteY29" fmla="*/ 236166 h 6995918"/>
              <a:gd name="connsiteX30" fmla="*/ 2564208 w 6858001"/>
              <a:gd name="connsiteY30" fmla="*/ 230955 h 6995918"/>
              <a:gd name="connsiteX31" fmla="*/ 2436649 w 6858001"/>
              <a:gd name="connsiteY31" fmla="*/ 226249 h 6995918"/>
              <a:gd name="connsiteX32" fmla="*/ 2187703 w 6858001"/>
              <a:gd name="connsiteY32" fmla="*/ 212969 h 6995918"/>
              <a:gd name="connsiteX33" fmla="*/ 1949045 w 6858001"/>
              <a:gd name="connsiteY33" fmla="*/ 198850 h 6995918"/>
              <a:gd name="connsiteX34" fmla="*/ 1719988 w 6858001"/>
              <a:gd name="connsiteY34" fmla="*/ 184058 h 6995918"/>
              <a:gd name="connsiteX35" fmla="*/ 1503275 w 6858001"/>
              <a:gd name="connsiteY35" fmla="*/ 167753 h 6995918"/>
              <a:gd name="connsiteX36" fmla="*/ 1296163 w 6858001"/>
              <a:gd name="connsiteY36" fmla="*/ 150776 h 6995918"/>
              <a:gd name="connsiteX37" fmla="*/ 1104139 w 6858001"/>
              <a:gd name="connsiteY37" fmla="*/ 132455 h 6995918"/>
              <a:gd name="connsiteX38" fmla="*/ 923774 w 6858001"/>
              <a:gd name="connsiteY38" fmla="*/ 114469 h 6995918"/>
              <a:gd name="connsiteX39" fmla="*/ 757810 w 6858001"/>
              <a:gd name="connsiteY39" fmla="*/ 96484 h 6995918"/>
              <a:gd name="connsiteX40" fmla="*/ 605563 w 6858001"/>
              <a:gd name="connsiteY40" fmla="*/ 79507 h 6995918"/>
              <a:gd name="connsiteX41" fmla="*/ 470460 w 6858001"/>
              <a:gd name="connsiteY41" fmla="*/ 63370 h 6995918"/>
              <a:gd name="connsiteX42" fmla="*/ 348388 w 6858001"/>
              <a:gd name="connsiteY42" fmla="*/ 48074 h 6995918"/>
              <a:gd name="connsiteX43" fmla="*/ 245518 w 6858001"/>
              <a:gd name="connsiteY43" fmla="*/ 35299 h 6995918"/>
              <a:gd name="connsiteX44" fmla="*/ 159107 w 6858001"/>
              <a:gd name="connsiteY44" fmla="*/ 23197 h 6995918"/>
              <a:gd name="connsiteX45" fmla="*/ 40463 w 6858001"/>
              <a:gd name="connsiteY45" fmla="*/ 5883 h 6995918"/>
              <a:gd name="connsiteX46" fmla="*/ 1 w 6858001"/>
              <a:gd name="connsiteY46" fmla="*/ 0 h 6995918"/>
              <a:gd name="connsiteX47" fmla="*/ 1 w 6858001"/>
              <a:gd name="connsiteY47" fmla="*/ 905354 h 6995918"/>
              <a:gd name="connsiteX48" fmla="*/ 0 w 6858001"/>
              <a:gd name="connsiteY48" fmla="*/ 905354 h 6995918"/>
              <a:gd name="connsiteX49" fmla="*/ 0 w 6858001"/>
              <a:gd name="connsiteY49" fmla="*/ 6995918 h 6995918"/>
              <a:gd name="connsiteX50" fmla="*/ 6858000 w 6858001"/>
              <a:gd name="connsiteY50" fmla="*/ 6995918 h 6995918"/>
              <a:gd name="connsiteX51" fmla="*/ 6858000 w 6858001"/>
              <a:gd name="connsiteY51" fmla="*/ 1344715 h 6995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95918">
                <a:moveTo>
                  <a:pt x="6858001" y="1344715"/>
                </a:moveTo>
                <a:lnTo>
                  <a:pt x="6858001" y="1177"/>
                </a:lnTo>
                <a:lnTo>
                  <a:pt x="6702324" y="26222"/>
                </a:lnTo>
                <a:lnTo>
                  <a:pt x="6547333" y="50091"/>
                </a:lnTo>
                <a:lnTo>
                  <a:pt x="6391657" y="73455"/>
                </a:lnTo>
                <a:lnTo>
                  <a:pt x="6235294" y="93458"/>
                </a:lnTo>
                <a:lnTo>
                  <a:pt x="6079618" y="113629"/>
                </a:lnTo>
                <a:lnTo>
                  <a:pt x="5923255" y="132455"/>
                </a:lnTo>
                <a:lnTo>
                  <a:pt x="5768950" y="148591"/>
                </a:lnTo>
                <a:lnTo>
                  <a:pt x="5612588" y="163887"/>
                </a:lnTo>
                <a:lnTo>
                  <a:pt x="5456911" y="177839"/>
                </a:lnTo>
                <a:lnTo>
                  <a:pt x="5303978" y="189941"/>
                </a:lnTo>
                <a:lnTo>
                  <a:pt x="5148987" y="202044"/>
                </a:lnTo>
                <a:lnTo>
                  <a:pt x="4996054" y="212129"/>
                </a:lnTo>
                <a:lnTo>
                  <a:pt x="4843120" y="220029"/>
                </a:lnTo>
                <a:lnTo>
                  <a:pt x="4690873" y="228266"/>
                </a:lnTo>
                <a:lnTo>
                  <a:pt x="4539997" y="235157"/>
                </a:lnTo>
                <a:lnTo>
                  <a:pt x="4390492" y="240032"/>
                </a:lnTo>
                <a:lnTo>
                  <a:pt x="4240988" y="244234"/>
                </a:lnTo>
                <a:lnTo>
                  <a:pt x="4092855" y="248268"/>
                </a:lnTo>
                <a:lnTo>
                  <a:pt x="3946780" y="250117"/>
                </a:lnTo>
                <a:lnTo>
                  <a:pt x="3800704" y="252134"/>
                </a:lnTo>
                <a:lnTo>
                  <a:pt x="3656686" y="253143"/>
                </a:lnTo>
                <a:lnTo>
                  <a:pt x="3514040" y="252134"/>
                </a:lnTo>
                <a:lnTo>
                  <a:pt x="3372765" y="252134"/>
                </a:lnTo>
                <a:lnTo>
                  <a:pt x="3232862" y="250117"/>
                </a:lnTo>
                <a:lnTo>
                  <a:pt x="3095702" y="247092"/>
                </a:lnTo>
                <a:lnTo>
                  <a:pt x="2959914" y="244234"/>
                </a:lnTo>
                <a:lnTo>
                  <a:pt x="2826868" y="241040"/>
                </a:lnTo>
                <a:lnTo>
                  <a:pt x="2694509" y="236166"/>
                </a:lnTo>
                <a:lnTo>
                  <a:pt x="2564208" y="230955"/>
                </a:lnTo>
                <a:lnTo>
                  <a:pt x="2436649" y="226249"/>
                </a:lnTo>
                <a:lnTo>
                  <a:pt x="2187703" y="212969"/>
                </a:lnTo>
                <a:lnTo>
                  <a:pt x="1949045" y="198850"/>
                </a:lnTo>
                <a:lnTo>
                  <a:pt x="1719988" y="184058"/>
                </a:lnTo>
                <a:lnTo>
                  <a:pt x="1503275" y="167753"/>
                </a:lnTo>
                <a:lnTo>
                  <a:pt x="1296163" y="150776"/>
                </a:lnTo>
                <a:lnTo>
                  <a:pt x="1104139" y="132455"/>
                </a:lnTo>
                <a:lnTo>
                  <a:pt x="923774" y="114469"/>
                </a:lnTo>
                <a:lnTo>
                  <a:pt x="757810" y="96484"/>
                </a:lnTo>
                <a:lnTo>
                  <a:pt x="605563" y="79507"/>
                </a:lnTo>
                <a:lnTo>
                  <a:pt x="470460" y="63370"/>
                </a:lnTo>
                <a:lnTo>
                  <a:pt x="348388" y="48074"/>
                </a:lnTo>
                <a:lnTo>
                  <a:pt x="245518" y="35299"/>
                </a:lnTo>
                <a:lnTo>
                  <a:pt x="159107" y="23197"/>
                </a:lnTo>
                <a:lnTo>
                  <a:pt x="40463" y="5883"/>
                </a:lnTo>
                <a:lnTo>
                  <a:pt x="1" y="0"/>
                </a:lnTo>
                <a:lnTo>
                  <a:pt x="1" y="905354"/>
                </a:lnTo>
                <a:lnTo>
                  <a:pt x="0" y="905354"/>
                </a:lnTo>
                <a:lnTo>
                  <a:pt x="0" y="6995918"/>
                </a:lnTo>
                <a:lnTo>
                  <a:pt x="6858000" y="6995918"/>
                </a:lnTo>
                <a:lnTo>
                  <a:pt x="6858000" y="134471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F10B80-B8E6-45DC-98C3-1D4D5D47562F}"/>
              </a:ext>
            </a:extLst>
          </p:cNvPr>
          <p:cNvPicPr/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79" y="4372954"/>
            <a:ext cx="3189959" cy="1403581"/>
          </a:xfrm>
          <a:prstGeom prst="rect">
            <a:avLst/>
          </a:prstGeom>
          <a:effectLst/>
        </p:spPr>
      </p:pic>
      <p:sp>
        <p:nvSpPr>
          <p:cNvPr id="94" name="Freeform 27">
            <a:extLst>
              <a:ext uri="{FF2B5EF4-FFF2-40B4-BE49-F238E27FC236}">
                <a16:creationId xmlns:a16="http://schemas.microsoft.com/office/drawing/2014/main" id="{6929218D-E6E8-4BC7-9F4C-397A7FE534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49646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40F126-5240-4FDC-B903-7B4076CC7865}"/>
              </a:ext>
            </a:extLst>
          </p:cNvPr>
          <p:cNvPicPr/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99294" y="4544787"/>
            <a:ext cx="2972162" cy="1961626"/>
          </a:xfrm>
          <a:prstGeom prst="rect">
            <a:avLst/>
          </a:prstGeom>
          <a:noFill/>
          <a:effectLst/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9379D6F-B95F-4D90-AD7E-D26C8DC8FEF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79" y="1211067"/>
            <a:ext cx="5720070" cy="291723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167248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16B8A-65AC-4957-AA1A-DEB4DAF94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Design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C881FC-470B-402E-8E6E-BBB76C701C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1" t="1086" r="618" b="1086"/>
          <a:stretch/>
        </p:blipFill>
        <p:spPr>
          <a:xfrm>
            <a:off x="646111" y="2084501"/>
            <a:ext cx="5604082" cy="4092795"/>
          </a:xfrm>
          <a:prstGeom prst="rect">
            <a:avLst/>
          </a:prstGeom>
        </p:spPr>
      </p:pic>
      <p:pic>
        <p:nvPicPr>
          <p:cNvPr id="9" name="Picture 8" descr="A toy car on a white background&#10;&#10;Description automatically generated with low confidence">
            <a:extLst>
              <a:ext uri="{FF2B5EF4-FFF2-40B4-BE49-F238E27FC236}">
                <a16:creationId xmlns:a16="http://schemas.microsoft.com/office/drawing/2014/main" id="{FDFE9631-2902-4A19-A5D8-B835B807E1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3703" y="2084501"/>
            <a:ext cx="4782186" cy="409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472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0F7302AF-86B9-441B-8D24-AC382E2A43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9A2A6C2-D371-4C6B-B50F-CC71C6D01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5F07A6A6-E44B-411E-AA18-65E481136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CC3468F-5EED-42B0-8507-F30360E1D5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91711EE-029D-453C-9AE9-E87829F1D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5D5A8E14-301B-40C0-A174-D2232EF95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DCEED3-0524-454F-8932-88C523A13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623" y="1447800"/>
            <a:ext cx="3333676" cy="30969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Part 1: Palm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9484639B-D130-4FDF-9889-EA88D8CC9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475977" y="-475977"/>
            <a:ext cx="6858000" cy="7809953"/>
          </a:xfrm>
          <a:custGeom>
            <a:avLst/>
            <a:gdLst>
              <a:gd name="connsiteX0" fmla="*/ 6858000 w 6858000"/>
              <a:gd name="connsiteY0" fmla="*/ 1344715 h 7809953"/>
              <a:gd name="connsiteX1" fmla="*/ 6858000 w 6858000"/>
              <a:gd name="connsiteY1" fmla="*/ 1177 h 7809953"/>
              <a:gd name="connsiteX2" fmla="*/ 6702323 w 6858000"/>
              <a:gd name="connsiteY2" fmla="*/ 26222 h 7809953"/>
              <a:gd name="connsiteX3" fmla="*/ 6547332 w 6858000"/>
              <a:gd name="connsiteY3" fmla="*/ 50091 h 7809953"/>
              <a:gd name="connsiteX4" fmla="*/ 6391656 w 6858000"/>
              <a:gd name="connsiteY4" fmla="*/ 73455 h 7809953"/>
              <a:gd name="connsiteX5" fmla="*/ 6235293 w 6858000"/>
              <a:gd name="connsiteY5" fmla="*/ 93458 h 7809953"/>
              <a:gd name="connsiteX6" fmla="*/ 6079617 w 6858000"/>
              <a:gd name="connsiteY6" fmla="*/ 113629 h 7809953"/>
              <a:gd name="connsiteX7" fmla="*/ 5923254 w 6858000"/>
              <a:gd name="connsiteY7" fmla="*/ 132455 h 7809953"/>
              <a:gd name="connsiteX8" fmla="*/ 5768949 w 6858000"/>
              <a:gd name="connsiteY8" fmla="*/ 148591 h 7809953"/>
              <a:gd name="connsiteX9" fmla="*/ 5612587 w 6858000"/>
              <a:gd name="connsiteY9" fmla="*/ 163887 h 7809953"/>
              <a:gd name="connsiteX10" fmla="*/ 5456910 w 6858000"/>
              <a:gd name="connsiteY10" fmla="*/ 177839 h 7809953"/>
              <a:gd name="connsiteX11" fmla="*/ 5303977 w 6858000"/>
              <a:gd name="connsiteY11" fmla="*/ 189941 h 7809953"/>
              <a:gd name="connsiteX12" fmla="*/ 5148986 w 6858000"/>
              <a:gd name="connsiteY12" fmla="*/ 202044 h 7809953"/>
              <a:gd name="connsiteX13" fmla="*/ 4996053 w 6858000"/>
              <a:gd name="connsiteY13" fmla="*/ 212129 h 7809953"/>
              <a:gd name="connsiteX14" fmla="*/ 4843119 w 6858000"/>
              <a:gd name="connsiteY14" fmla="*/ 220029 h 7809953"/>
              <a:gd name="connsiteX15" fmla="*/ 4690872 w 6858000"/>
              <a:gd name="connsiteY15" fmla="*/ 228266 h 7809953"/>
              <a:gd name="connsiteX16" fmla="*/ 4539996 w 6858000"/>
              <a:gd name="connsiteY16" fmla="*/ 235157 h 7809953"/>
              <a:gd name="connsiteX17" fmla="*/ 4390491 w 6858000"/>
              <a:gd name="connsiteY17" fmla="*/ 240032 h 7809953"/>
              <a:gd name="connsiteX18" fmla="*/ 4240987 w 6858000"/>
              <a:gd name="connsiteY18" fmla="*/ 244234 h 7809953"/>
              <a:gd name="connsiteX19" fmla="*/ 4092855 w 6858000"/>
              <a:gd name="connsiteY19" fmla="*/ 248268 h 7809953"/>
              <a:gd name="connsiteX20" fmla="*/ 3946779 w 6858000"/>
              <a:gd name="connsiteY20" fmla="*/ 250117 h 7809953"/>
              <a:gd name="connsiteX21" fmla="*/ 3800704 w 6858000"/>
              <a:gd name="connsiteY21" fmla="*/ 252134 h 7809953"/>
              <a:gd name="connsiteX22" fmla="*/ 3656685 w 6858000"/>
              <a:gd name="connsiteY22" fmla="*/ 253143 h 7809953"/>
              <a:gd name="connsiteX23" fmla="*/ 3514039 w 6858000"/>
              <a:gd name="connsiteY23" fmla="*/ 252134 h 7809953"/>
              <a:gd name="connsiteX24" fmla="*/ 3372765 w 6858000"/>
              <a:gd name="connsiteY24" fmla="*/ 252134 h 7809953"/>
              <a:gd name="connsiteX25" fmla="*/ 3232861 w 6858000"/>
              <a:gd name="connsiteY25" fmla="*/ 250117 h 7809953"/>
              <a:gd name="connsiteX26" fmla="*/ 3095701 w 6858000"/>
              <a:gd name="connsiteY26" fmla="*/ 247092 h 7809953"/>
              <a:gd name="connsiteX27" fmla="*/ 2959913 w 6858000"/>
              <a:gd name="connsiteY27" fmla="*/ 244234 h 7809953"/>
              <a:gd name="connsiteX28" fmla="*/ 2826868 w 6858000"/>
              <a:gd name="connsiteY28" fmla="*/ 241040 h 7809953"/>
              <a:gd name="connsiteX29" fmla="*/ 2694508 w 6858000"/>
              <a:gd name="connsiteY29" fmla="*/ 236166 h 7809953"/>
              <a:gd name="connsiteX30" fmla="*/ 2564207 w 6858000"/>
              <a:gd name="connsiteY30" fmla="*/ 230955 h 7809953"/>
              <a:gd name="connsiteX31" fmla="*/ 2436648 w 6858000"/>
              <a:gd name="connsiteY31" fmla="*/ 226249 h 7809953"/>
              <a:gd name="connsiteX32" fmla="*/ 2187702 w 6858000"/>
              <a:gd name="connsiteY32" fmla="*/ 212969 h 7809953"/>
              <a:gd name="connsiteX33" fmla="*/ 1949044 w 6858000"/>
              <a:gd name="connsiteY33" fmla="*/ 198850 h 7809953"/>
              <a:gd name="connsiteX34" fmla="*/ 1719987 w 6858000"/>
              <a:gd name="connsiteY34" fmla="*/ 184058 h 7809953"/>
              <a:gd name="connsiteX35" fmla="*/ 1503274 w 6858000"/>
              <a:gd name="connsiteY35" fmla="*/ 167753 h 7809953"/>
              <a:gd name="connsiteX36" fmla="*/ 1296162 w 6858000"/>
              <a:gd name="connsiteY36" fmla="*/ 150776 h 7809953"/>
              <a:gd name="connsiteX37" fmla="*/ 1104138 w 6858000"/>
              <a:gd name="connsiteY37" fmla="*/ 132455 h 7809953"/>
              <a:gd name="connsiteX38" fmla="*/ 923773 w 6858000"/>
              <a:gd name="connsiteY38" fmla="*/ 114469 h 7809953"/>
              <a:gd name="connsiteX39" fmla="*/ 757809 w 6858000"/>
              <a:gd name="connsiteY39" fmla="*/ 96484 h 7809953"/>
              <a:gd name="connsiteX40" fmla="*/ 605562 w 6858000"/>
              <a:gd name="connsiteY40" fmla="*/ 79507 h 7809953"/>
              <a:gd name="connsiteX41" fmla="*/ 470459 w 6858000"/>
              <a:gd name="connsiteY41" fmla="*/ 63370 h 7809953"/>
              <a:gd name="connsiteX42" fmla="*/ 348387 w 6858000"/>
              <a:gd name="connsiteY42" fmla="*/ 48074 h 7809953"/>
              <a:gd name="connsiteX43" fmla="*/ 245517 w 6858000"/>
              <a:gd name="connsiteY43" fmla="*/ 35299 h 7809953"/>
              <a:gd name="connsiteX44" fmla="*/ 159106 w 6858000"/>
              <a:gd name="connsiteY44" fmla="*/ 23197 h 7809953"/>
              <a:gd name="connsiteX45" fmla="*/ 40462 w 6858000"/>
              <a:gd name="connsiteY45" fmla="*/ 5883 h 7809953"/>
              <a:gd name="connsiteX46" fmla="*/ 0 w 6858000"/>
              <a:gd name="connsiteY46" fmla="*/ 0 h 7809953"/>
              <a:gd name="connsiteX47" fmla="*/ 0 w 6858000"/>
              <a:gd name="connsiteY47" fmla="*/ 652830 h 7809953"/>
              <a:gd name="connsiteX48" fmla="*/ 0 w 6858000"/>
              <a:gd name="connsiteY48" fmla="*/ 652830 h 7809953"/>
              <a:gd name="connsiteX49" fmla="*/ 0 w 6858000"/>
              <a:gd name="connsiteY49" fmla="*/ 7809953 h 7809953"/>
              <a:gd name="connsiteX50" fmla="*/ 6857999 w 6858000"/>
              <a:gd name="connsiteY50" fmla="*/ 7809953 h 7809953"/>
              <a:gd name="connsiteX51" fmla="*/ 6857999 w 6858000"/>
              <a:gd name="connsiteY51" fmla="*/ 1344715 h 7809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0" h="7809953">
                <a:moveTo>
                  <a:pt x="6858000" y="1344715"/>
                </a:moveTo>
                <a:lnTo>
                  <a:pt x="6858000" y="1177"/>
                </a:lnTo>
                <a:lnTo>
                  <a:pt x="6702323" y="26222"/>
                </a:lnTo>
                <a:lnTo>
                  <a:pt x="6547332" y="50091"/>
                </a:lnTo>
                <a:lnTo>
                  <a:pt x="6391656" y="73455"/>
                </a:lnTo>
                <a:lnTo>
                  <a:pt x="6235293" y="93458"/>
                </a:lnTo>
                <a:lnTo>
                  <a:pt x="6079617" y="113629"/>
                </a:lnTo>
                <a:lnTo>
                  <a:pt x="5923254" y="132455"/>
                </a:lnTo>
                <a:lnTo>
                  <a:pt x="5768949" y="148591"/>
                </a:lnTo>
                <a:lnTo>
                  <a:pt x="5612587" y="163887"/>
                </a:lnTo>
                <a:lnTo>
                  <a:pt x="5456910" y="177839"/>
                </a:lnTo>
                <a:lnTo>
                  <a:pt x="5303977" y="189941"/>
                </a:lnTo>
                <a:lnTo>
                  <a:pt x="5148986" y="202044"/>
                </a:lnTo>
                <a:lnTo>
                  <a:pt x="4996053" y="212129"/>
                </a:lnTo>
                <a:lnTo>
                  <a:pt x="4843119" y="220029"/>
                </a:lnTo>
                <a:lnTo>
                  <a:pt x="4690872" y="228266"/>
                </a:lnTo>
                <a:lnTo>
                  <a:pt x="4539996" y="235157"/>
                </a:lnTo>
                <a:lnTo>
                  <a:pt x="4390491" y="240032"/>
                </a:lnTo>
                <a:lnTo>
                  <a:pt x="4240987" y="244234"/>
                </a:lnTo>
                <a:lnTo>
                  <a:pt x="4092855" y="248268"/>
                </a:lnTo>
                <a:lnTo>
                  <a:pt x="3946779" y="250117"/>
                </a:lnTo>
                <a:lnTo>
                  <a:pt x="3800704" y="252134"/>
                </a:lnTo>
                <a:lnTo>
                  <a:pt x="3656685" y="253143"/>
                </a:lnTo>
                <a:lnTo>
                  <a:pt x="3514039" y="252134"/>
                </a:lnTo>
                <a:lnTo>
                  <a:pt x="3372765" y="252134"/>
                </a:lnTo>
                <a:lnTo>
                  <a:pt x="3232861" y="250117"/>
                </a:lnTo>
                <a:lnTo>
                  <a:pt x="3095701" y="247092"/>
                </a:lnTo>
                <a:lnTo>
                  <a:pt x="2959913" y="244234"/>
                </a:lnTo>
                <a:lnTo>
                  <a:pt x="2826868" y="241040"/>
                </a:lnTo>
                <a:lnTo>
                  <a:pt x="2694508" y="236166"/>
                </a:lnTo>
                <a:lnTo>
                  <a:pt x="2564207" y="230955"/>
                </a:lnTo>
                <a:lnTo>
                  <a:pt x="2436648" y="226249"/>
                </a:lnTo>
                <a:lnTo>
                  <a:pt x="2187702" y="212969"/>
                </a:lnTo>
                <a:lnTo>
                  <a:pt x="1949044" y="198850"/>
                </a:lnTo>
                <a:lnTo>
                  <a:pt x="1719987" y="184058"/>
                </a:lnTo>
                <a:lnTo>
                  <a:pt x="1503274" y="167753"/>
                </a:lnTo>
                <a:lnTo>
                  <a:pt x="1296162" y="150776"/>
                </a:lnTo>
                <a:lnTo>
                  <a:pt x="1104138" y="132455"/>
                </a:lnTo>
                <a:lnTo>
                  <a:pt x="923773" y="114469"/>
                </a:lnTo>
                <a:lnTo>
                  <a:pt x="757809" y="96484"/>
                </a:lnTo>
                <a:lnTo>
                  <a:pt x="605562" y="79507"/>
                </a:lnTo>
                <a:lnTo>
                  <a:pt x="470459" y="63370"/>
                </a:lnTo>
                <a:lnTo>
                  <a:pt x="348387" y="48074"/>
                </a:lnTo>
                <a:lnTo>
                  <a:pt x="245517" y="35299"/>
                </a:lnTo>
                <a:lnTo>
                  <a:pt x="159106" y="23197"/>
                </a:lnTo>
                <a:lnTo>
                  <a:pt x="40462" y="5883"/>
                </a:lnTo>
                <a:lnTo>
                  <a:pt x="0" y="0"/>
                </a:lnTo>
                <a:lnTo>
                  <a:pt x="0" y="652830"/>
                </a:lnTo>
                <a:lnTo>
                  <a:pt x="0" y="652830"/>
                </a:lnTo>
                <a:lnTo>
                  <a:pt x="0" y="7809953"/>
                </a:lnTo>
                <a:lnTo>
                  <a:pt x="6857999" y="7809953"/>
                </a:lnTo>
                <a:lnTo>
                  <a:pt x="6857999" y="134471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5A5C62-05D0-4E45-90CA-8CF335700BD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6387" y="647699"/>
            <a:ext cx="2233279" cy="2658666"/>
          </a:xfrm>
          <a:prstGeom prst="rect">
            <a:avLst/>
          </a:prstGeom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74F2FE-9789-4BDB-B3D8-729331E4DCF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76168" y="951590"/>
            <a:ext cx="3038347" cy="2050884"/>
          </a:xfrm>
          <a:prstGeom prst="rect">
            <a:avLst/>
          </a:prstGeom>
          <a:effectLst/>
        </p:spPr>
      </p:pic>
      <p:sp>
        <p:nvSpPr>
          <p:cNvPr id="28" name="Freeform 31">
            <a:extLst>
              <a:ext uri="{FF2B5EF4-FFF2-40B4-BE49-F238E27FC236}">
                <a16:creationId xmlns:a16="http://schemas.microsoft.com/office/drawing/2014/main" id="{1EBB90A2-2B0A-4F80-8F25-040334065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CD1637-C736-460F-BFD6-DCF19D78AC9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17668" y="3501360"/>
            <a:ext cx="4323034" cy="265866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069401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0F7302AF-86B9-441B-8D24-AC382E2A43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9A2A6C2-D371-4C6B-B50F-CC71C6D01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5F07A6A6-E44B-411E-AA18-65E481136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CC3468F-5EED-42B0-8507-F30360E1D5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91711EE-029D-453C-9AE9-E87829F1D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5D5A8E14-301B-40C0-A174-D2232EF95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4A1717-2F07-4B93-B966-18F90AD13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623" y="1447800"/>
            <a:ext cx="3333676" cy="30969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Part 2: Gauntlet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219ABE2-5CAE-4E98-81F0-DAA476152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6914" y="639905"/>
            <a:ext cx="6915664" cy="55781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BC4D09-69B2-4B6D-B306-AEE607E60B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5392" y="1652849"/>
            <a:ext cx="3039745" cy="3555257"/>
          </a:xfrm>
          <a:prstGeom prst="rect">
            <a:avLst/>
          </a:prstGeom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CE81F6-5DB7-4BB4-B7F1-984BE7DC278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91230" y="1178228"/>
            <a:ext cx="3039745" cy="1937837"/>
          </a:xfrm>
          <a:prstGeom prst="rect">
            <a:avLst/>
          </a:prstGeom>
          <a:effectLst/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D957E8-38B2-4A66-8668-8CACD394248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191230" y="3904478"/>
            <a:ext cx="3039745" cy="161866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992508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D310164-D3A3-415E-9D94-5D21D9FB2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E586E08-18BF-4AB1-AB48-4005D5673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4A497DBC-2692-42B4-A606-31024033F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517A192-66A9-4297-9284-65580829AB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30825ED-0133-430D-BBBB-50B6F52284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633F040E-FA1C-4EDC-B925-7EFCB9582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EC2745-E8FC-4E30-B17F-15E7C51FE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623" y="1447800"/>
            <a:ext cx="3333676" cy="30969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Part 3: Finger 2</a:t>
            </a:r>
            <a:r>
              <a:rPr lang="en-US" sz="5400" baseline="30000" dirty="0"/>
              <a:t>nd</a:t>
            </a:r>
            <a:r>
              <a:rPr lang="en-US" sz="5400" dirty="0"/>
              <a:t> Joint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85730E4-A3A6-43E2-8E84-A4D61748B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DC2218-12DE-40DD-81BB-34ED2B792ED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6327" y="647699"/>
            <a:ext cx="2193399" cy="2658666"/>
          </a:xfrm>
          <a:prstGeom prst="rect">
            <a:avLst/>
          </a:prstGeom>
          <a:effectLst/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681890D-9F0B-4CC9-B5C2-782EC5664AD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0873" t="2180" r="12527" b="6779"/>
          <a:stretch/>
        </p:blipFill>
        <p:spPr>
          <a:xfrm>
            <a:off x="4371939" y="647699"/>
            <a:ext cx="2046804" cy="2658666"/>
          </a:xfrm>
          <a:prstGeom prst="rect">
            <a:avLst/>
          </a:prstGeom>
          <a:effectLst/>
        </p:spPr>
      </p:pic>
      <p:sp>
        <p:nvSpPr>
          <p:cNvPr id="30" name="Freeform 31">
            <a:extLst>
              <a:ext uri="{FF2B5EF4-FFF2-40B4-BE49-F238E27FC236}">
                <a16:creationId xmlns:a16="http://schemas.microsoft.com/office/drawing/2014/main" id="{61835C02-009F-45B9-81BA-49BD79D44C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4CBDB5-FE1F-4103-8464-D610F3A1DAD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5079" b="1423"/>
          <a:stretch/>
        </p:blipFill>
        <p:spPr>
          <a:xfrm>
            <a:off x="643852" y="3531799"/>
            <a:ext cx="3038348" cy="2597787"/>
          </a:xfrm>
          <a:prstGeom prst="rect">
            <a:avLst/>
          </a:prstGeom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FF99F3-363E-4AD6-B240-B1D8FE585279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2956" t="8874" r="2474" b="4549"/>
          <a:stretch/>
        </p:blipFill>
        <p:spPr>
          <a:xfrm>
            <a:off x="3876168" y="4063510"/>
            <a:ext cx="3038348" cy="153436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849262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D310164-D3A3-415E-9D94-5D21D9FB2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E586E08-18BF-4AB1-AB48-4005D5673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4A497DBC-2692-42B4-A606-31024033F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517A192-66A9-4297-9284-65580829AB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30825ED-0133-430D-BBBB-50B6F52284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633F040E-FA1C-4EDC-B925-7EFCB9582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6C4DCB-D708-4AD5-BC64-06BE7A842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623" y="1447800"/>
            <a:ext cx="3333676" cy="30969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Part 4: Finger 1</a:t>
            </a:r>
            <a:r>
              <a:rPr lang="en-US" sz="5400" baseline="30000" dirty="0"/>
              <a:t>st</a:t>
            </a:r>
            <a:r>
              <a:rPr lang="en-US" sz="5400" dirty="0"/>
              <a:t> Joint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FDC3884-AF10-42EC-A828-643B6154F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6914" y="639905"/>
            <a:ext cx="6915664" cy="55781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E660B73-A5F7-42D2-9CC9-DC59D7432E3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0876" t="2288" r="4604"/>
          <a:stretch/>
        </p:blipFill>
        <p:spPr>
          <a:xfrm>
            <a:off x="2149887" y="962904"/>
            <a:ext cx="650755" cy="2369532"/>
          </a:xfrm>
          <a:prstGeom prst="rect">
            <a:avLst/>
          </a:prstGeom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BDF5E8-8DD6-40CB-8870-BD11B48BB38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8581" t="10139" r="3475" b="5162"/>
          <a:stretch/>
        </p:blipFill>
        <p:spPr>
          <a:xfrm>
            <a:off x="4313814" y="962904"/>
            <a:ext cx="2794576" cy="2368485"/>
          </a:xfrm>
          <a:prstGeom prst="rect">
            <a:avLst/>
          </a:prstGeom>
          <a:effectLst/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CC09F2E-D012-4409-AE76-34C70033ADAE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811" r="5216" b="4817"/>
          <a:stretch/>
        </p:blipFill>
        <p:spPr>
          <a:xfrm>
            <a:off x="1606176" y="3528520"/>
            <a:ext cx="1738177" cy="2369532"/>
          </a:xfrm>
          <a:prstGeom prst="rect">
            <a:avLst/>
          </a:prstGeom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2291DEC-2800-406A-A0BB-FE76F0085EE0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19861" b="8064"/>
          <a:stretch/>
        </p:blipFill>
        <p:spPr>
          <a:xfrm>
            <a:off x="4191230" y="4177040"/>
            <a:ext cx="3039745" cy="107353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770429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82633-A04B-434D-A12C-5305E45D4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Animation of final assembly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B968F73D-F73B-4F18-92F6-9EAB9793475A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16412.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38475" y="1853248"/>
            <a:ext cx="6115050" cy="4195762"/>
          </a:xfrm>
        </p:spPr>
      </p:pic>
    </p:spTree>
    <p:extLst>
      <p:ext uri="{BB962C8B-B14F-4D97-AF65-F5344CB8AC3E}">
        <p14:creationId xmlns:p14="http://schemas.microsoft.com/office/powerpoint/2010/main" val="676972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46C12-5198-4DF8-B123-242A36ABF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Photorealistic Rendering 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32E38077-0853-420A-9F33-ED0D239772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9930" y="1853248"/>
            <a:ext cx="5432139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8104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343</TotalTime>
  <Words>188</Words>
  <Application>Microsoft Office PowerPoint</Application>
  <PresentationFormat>Widescreen</PresentationFormat>
  <Paragraphs>55</Paragraphs>
  <Slides>9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Wingdings 3</vt:lpstr>
      <vt:lpstr>Ion</vt:lpstr>
      <vt:lpstr>Final Project: Wrist Powered Prosthetic Device</vt:lpstr>
      <vt:lpstr>Project Inspiration</vt:lpstr>
      <vt:lpstr>Final Design</vt:lpstr>
      <vt:lpstr>Part 1: Palm</vt:lpstr>
      <vt:lpstr>Part 2: Gauntlet</vt:lpstr>
      <vt:lpstr>Part 3: Finger 2nd Joint</vt:lpstr>
      <vt:lpstr>Part 4: Finger 1st Joint</vt:lpstr>
      <vt:lpstr>Animation of final assembly</vt:lpstr>
      <vt:lpstr>Photorealistic Rendering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 Benitez</dc:creator>
  <cp:lastModifiedBy>Gabriel Benitez</cp:lastModifiedBy>
  <cp:revision>19</cp:revision>
  <dcterms:created xsi:type="dcterms:W3CDTF">2021-05-05T18:18:16Z</dcterms:created>
  <dcterms:modified xsi:type="dcterms:W3CDTF">2021-05-06T03:38:58Z</dcterms:modified>
</cp:coreProperties>
</file>

<file path=docProps/thumbnail.jpeg>
</file>